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Merriweather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erriweather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Merriweather-italic.fntdata"/><Relationship Id="rId6" Type="http://schemas.openxmlformats.org/officeDocument/2006/relationships/slide" Target="slides/slide1.xml"/><Relationship Id="rId18" Type="http://schemas.openxmlformats.org/officeDocument/2006/relationships/font" Target="fonts/Merriweather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2b15f797d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2b15f797d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2b15f797d_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2b15f797d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2b15f797d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2b15f797d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2b15f797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82b15f797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2b15f797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2b15f797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2b15f797d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2b15f797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2b15f797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2b15f797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2b15f797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2b15f797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2b15f797d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2b15f797d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2b15f797d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2b15f797d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hyperlink" Target="https://resources.overdrive.com/k-12-schools/how-to-videos/sora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hyperlink" Target="http://drive.google.com/file/d/1SH2E4NpE70MHs9nViQzw0pFDg50FSSYb/view" TargetMode="External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5081900" y="1047150"/>
            <a:ext cx="3696000" cy="3049200"/>
          </a:xfrm>
          <a:prstGeom prst="rect">
            <a:avLst/>
          </a:prstGeom>
          <a:ln cap="flat" cmpd="sng" w="114300">
            <a:solidFill>
              <a:srgbClr val="00D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Merriweather"/>
                <a:ea typeface="Merriweather"/>
                <a:cs typeface="Merriweather"/>
                <a:sym typeface="Merriweather"/>
              </a:rPr>
              <a:t>How to get started</a:t>
            </a:r>
            <a:endParaRPr b="1" sz="6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06300" cy="480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2"/>
          <p:cNvPicPr preferRelativeResize="0"/>
          <p:nvPr/>
        </p:nvPicPr>
        <p:blipFill rotWithShape="1">
          <a:blip r:embed="rId3">
            <a:alphaModFix/>
          </a:blip>
          <a:srcRect b="0" l="5924" r="50674" t="5000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2"/>
          <p:cNvSpPr txBox="1"/>
          <p:nvPr/>
        </p:nvSpPr>
        <p:spPr>
          <a:xfrm>
            <a:off x="1053150" y="3589725"/>
            <a:ext cx="7037700" cy="11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Find How to Videos here: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accent5"/>
                </a:solidFill>
                <a:hlinkClick r:id="rId4"/>
              </a:rPr>
              <a:t>https://resources.overdrive.com/k-12-schools/how-to-videos/sora/</a:t>
            </a:r>
            <a:endParaRPr sz="1800"/>
          </a:p>
        </p:txBody>
      </p:sp>
      <p:sp>
        <p:nvSpPr>
          <p:cNvPr id="124" name="Google Shape;124;p22"/>
          <p:cNvSpPr txBox="1"/>
          <p:nvPr/>
        </p:nvSpPr>
        <p:spPr>
          <a:xfrm>
            <a:off x="1130150" y="323400"/>
            <a:ext cx="70377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Contact your school librarian for more help, troubleshooting, or if you have questions.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idx="1" type="subTitle"/>
          </p:nvPr>
        </p:nvSpPr>
        <p:spPr>
          <a:xfrm>
            <a:off x="5081900" y="1416775"/>
            <a:ext cx="3696000" cy="2263800"/>
          </a:xfrm>
          <a:prstGeom prst="rect">
            <a:avLst/>
          </a:prstGeom>
          <a:ln cap="flat" cmpd="sng" w="114300">
            <a:solidFill>
              <a:srgbClr val="00D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Merriweather"/>
                <a:ea typeface="Merriweather"/>
                <a:cs typeface="Merriweather"/>
                <a:sym typeface="Merriweather"/>
              </a:rPr>
              <a:t>Happy</a:t>
            </a:r>
            <a:br>
              <a:rPr b="1" lang="en" sz="6000"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b="1" lang="en" sz="6000">
                <a:latin typeface="Merriweather"/>
                <a:ea typeface="Merriweather"/>
                <a:cs typeface="Merriweather"/>
                <a:sym typeface="Merriweather"/>
              </a:rPr>
              <a:t>Reading!</a:t>
            </a:r>
            <a:endParaRPr b="1" sz="6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06300" cy="480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8946" l="0" r="0" t="3172"/>
          <a:stretch/>
        </p:blipFill>
        <p:spPr>
          <a:xfrm>
            <a:off x="0" y="0"/>
            <a:ext cx="9211959" cy="45515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660450" y="4459200"/>
            <a:ext cx="7823100" cy="5919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Download the Sora App or go to soraapp.com</a:t>
            </a:r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923975" y="0"/>
            <a:ext cx="2156100" cy="3852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b="5663" l="0" r="0" t="3871"/>
          <a:stretch/>
        </p:blipFill>
        <p:spPr>
          <a:xfrm>
            <a:off x="0" y="200200"/>
            <a:ext cx="9144001" cy="465070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/>
          <p:nvPr/>
        </p:nvSpPr>
        <p:spPr>
          <a:xfrm>
            <a:off x="8146450" y="4096325"/>
            <a:ext cx="997500" cy="8007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>
            <p:ph idx="1" type="subTitle"/>
          </p:nvPr>
        </p:nvSpPr>
        <p:spPr>
          <a:xfrm>
            <a:off x="6491700" y="1852175"/>
            <a:ext cx="2340600" cy="20526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change the language of the app here</a:t>
            </a:r>
            <a:r>
              <a:rPr lang="en"/>
              <a:t>.</a:t>
            </a:r>
            <a:endParaRPr/>
          </a:p>
        </p:txBody>
      </p:sp>
      <p:sp>
        <p:nvSpPr>
          <p:cNvPr id="72" name="Google Shape;72;p15"/>
          <p:cNvSpPr/>
          <p:nvPr/>
        </p:nvSpPr>
        <p:spPr>
          <a:xfrm rot="1291974">
            <a:off x="7391816" y="4074100"/>
            <a:ext cx="677591" cy="5234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7725" l="0" r="1009" t="3172"/>
          <a:stretch/>
        </p:blipFill>
        <p:spPr>
          <a:xfrm>
            <a:off x="0" y="-3775"/>
            <a:ext cx="9144001" cy="462745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/>
          <p:nvPr/>
        </p:nvSpPr>
        <p:spPr>
          <a:xfrm rot="-514601">
            <a:off x="4748913" y="4511797"/>
            <a:ext cx="462674" cy="522114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 txBox="1"/>
          <p:nvPr>
            <p:ph idx="1" type="subTitle"/>
          </p:nvPr>
        </p:nvSpPr>
        <p:spPr>
          <a:xfrm>
            <a:off x="0" y="1493775"/>
            <a:ext cx="3249300" cy="19029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this button to search for Blaine County School District.</a:t>
            </a:r>
            <a:endParaRPr/>
          </a:p>
        </p:txBody>
      </p:sp>
      <p:sp>
        <p:nvSpPr>
          <p:cNvPr id="80" name="Google Shape;80;p16"/>
          <p:cNvSpPr/>
          <p:nvPr/>
        </p:nvSpPr>
        <p:spPr>
          <a:xfrm>
            <a:off x="2956800" y="2888550"/>
            <a:ext cx="893100" cy="508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 txBox="1"/>
          <p:nvPr>
            <p:ph idx="1" type="subTitle"/>
          </p:nvPr>
        </p:nvSpPr>
        <p:spPr>
          <a:xfrm>
            <a:off x="46500" y="4558300"/>
            <a:ext cx="4677900" cy="5082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the setup code: blaine</a:t>
            </a:r>
            <a:endParaRPr/>
          </a:p>
        </p:txBody>
      </p:sp>
      <p:sp>
        <p:nvSpPr>
          <p:cNvPr id="82" name="Google Shape;82;p16"/>
          <p:cNvSpPr txBox="1"/>
          <p:nvPr/>
        </p:nvSpPr>
        <p:spPr>
          <a:xfrm>
            <a:off x="1231975" y="3719100"/>
            <a:ext cx="8931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OR</a:t>
            </a: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 b="6721" l="-1061" r="0" t="9258"/>
          <a:stretch/>
        </p:blipFill>
        <p:spPr>
          <a:xfrm>
            <a:off x="-154000" y="107825"/>
            <a:ext cx="9298000" cy="4346388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2050550" y="4454225"/>
            <a:ext cx="4971600" cy="5661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Choose Staff and Students.</a:t>
            </a:r>
            <a:endParaRPr sz="3000"/>
          </a:p>
        </p:txBody>
      </p:sp>
      <p:sp>
        <p:nvSpPr>
          <p:cNvPr id="89" name="Google Shape;89;p17"/>
          <p:cNvSpPr/>
          <p:nvPr/>
        </p:nvSpPr>
        <p:spPr>
          <a:xfrm>
            <a:off x="3141550" y="2048150"/>
            <a:ext cx="877800" cy="323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 rotWithShape="1">
          <a:blip r:embed="rId3">
            <a:alphaModFix/>
          </a:blip>
          <a:srcRect b="5121" l="0" r="0" t="8945"/>
          <a:stretch/>
        </p:blipFill>
        <p:spPr>
          <a:xfrm>
            <a:off x="0" y="200200"/>
            <a:ext cx="9144001" cy="441774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/>
        </p:nvSpPr>
        <p:spPr>
          <a:xfrm>
            <a:off x="892375" y="4454225"/>
            <a:ext cx="7345800" cy="5661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Choose Sign in using Staff and Students.</a:t>
            </a:r>
            <a:endParaRPr sz="3000"/>
          </a:p>
        </p:txBody>
      </p:sp>
      <p:sp>
        <p:nvSpPr>
          <p:cNvPr id="96" name="Google Shape;96;p18"/>
          <p:cNvSpPr/>
          <p:nvPr/>
        </p:nvSpPr>
        <p:spPr>
          <a:xfrm>
            <a:off x="2125150" y="2303225"/>
            <a:ext cx="1324500" cy="26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9"/>
          <p:cNvPicPr preferRelativeResize="0"/>
          <p:nvPr/>
        </p:nvPicPr>
        <p:blipFill rotWithShape="1">
          <a:blip r:embed="rId3">
            <a:alphaModFix/>
          </a:blip>
          <a:srcRect b="5765" l="1806" r="0" t="8938"/>
          <a:stretch/>
        </p:blipFill>
        <p:spPr>
          <a:xfrm>
            <a:off x="0" y="0"/>
            <a:ext cx="9144001" cy="446567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/>
          <p:nvPr/>
        </p:nvSpPr>
        <p:spPr>
          <a:xfrm>
            <a:off x="1912750" y="4490775"/>
            <a:ext cx="5251200" cy="5766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Log in with Google or Clever</a:t>
            </a:r>
            <a:r>
              <a:rPr lang="en" sz="3000"/>
              <a:t>.</a:t>
            </a:r>
            <a:endParaRPr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0"/>
          <p:cNvPicPr preferRelativeResize="0"/>
          <p:nvPr/>
        </p:nvPicPr>
        <p:blipFill rotWithShape="1">
          <a:blip r:embed="rId3">
            <a:alphaModFix/>
          </a:blip>
          <a:srcRect b="10854" l="1275" r="2106" t="13082"/>
          <a:stretch/>
        </p:blipFill>
        <p:spPr>
          <a:xfrm>
            <a:off x="0" y="92400"/>
            <a:ext cx="9144001" cy="404709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/>
          <p:nvPr/>
        </p:nvSpPr>
        <p:spPr>
          <a:xfrm>
            <a:off x="0" y="0"/>
            <a:ext cx="1829400" cy="652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You’re in!</a:t>
            </a:r>
            <a:endParaRPr sz="3000"/>
          </a:p>
        </p:txBody>
      </p:sp>
      <p:sp>
        <p:nvSpPr>
          <p:cNvPr id="109" name="Google Shape;109;p20"/>
          <p:cNvSpPr txBox="1"/>
          <p:nvPr/>
        </p:nvSpPr>
        <p:spPr>
          <a:xfrm>
            <a:off x="61600" y="4233325"/>
            <a:ext cx="7345800" cy="652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Use these icons to move around the app.</a:t>
            </a:r>
            <a:endParaRPr sz="3000"/>
          </a:p>
        </p:txBody>
      </p:sp>
      <p:sp>
        <p:nvSpPr>
          <p:cNvPr id="110" name="Google Shape;110;p20"/>
          <p:cNvSpPr/>
          <p:nvPr/>
        </p:nvSpPr>
        <p:spPr>
          <a:xfrm rot="-5402284">
            <a:off x="5426139" y="3426651"/>
            <a:ext cx="451500" cy="7308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1"/>
          <p:cNvPicPr preferRelativeResize="0"/>
          <p:nvPr/>
        </p:nvPicPr>
        <p:blipFill rotWithShape="1">
          <a:blip r:embed="rId3">
            <a:alphaModFix/>
          </a:blip>
          <a:srcRect b="0" l="5924" r="50674" t="5000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1"/>
          <p:cNvSpPr txBox="1"/>
          <p:nvPr/>
        </p:nvSpPr>
        <p:spPr>
          <a:xfrm>
            <a:off x="2015800" y="92400"/>
            <a:ext cx="52830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Here’s an overview of Sora:</a:t>
            </a:r>
            <a:endParaRPr sz="1800"/>
          </a:p>
        </p:txBody>
      </p:sp>
      <p:pic>
        <p:nvPicPr>
          <p:cNvPr id="117" name="Google Shape;117;p21" title="0-Sora_Overview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38600" y="804675"/>
            <a:ext cx="5497650" cy="412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